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59" r:id="rId4"/>
    <p:sldId id="260" r:id="rId5"/>
    <p:sldId id="256" r:id="rId6"/>
    <p:sldId id="257" r:id="rId7"/>
    <p:sldId id="261" r:id="rId8"/>
    <p:sldId id="263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1C199-360E-4FD8-BA77-A7F27E239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C74F26-2483-45B1-9B99-04ABA11FF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BA8C2F-DF94-4429-857D-0EA413153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668B04-C54D-44AA-A936-2003CD961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584A5F-F669-4598-8FFE-5790AAA0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91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EE4B4-192B-478D-B909-F4476ED5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49326-779E-4B3F-BCF5-4499DDAC4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9F5FA-48DC-45A6-8BF1-BD6966602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BEA531-A0B8-4F98-8F4A-E6B7E777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A589F4-26B4-47C5-9220-123304A10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2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E33F0-E01E-4178-ADB8-9D010311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9CB860-991E-4953-907E-6FF43D38F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5F7F3-D5B9-4283-929E-C38D1C064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DF9D8F-0C95-4CFD-ABF4-086A89E9E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711729-9000-4C08-B5AB-E5BAB1ED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58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D28AD-51C3-45E6-9D3E-0FC87352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B78084-06AB-445B-A5FE-E3DA08B27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C4D8BD-AED9-4251-BD20-9E1D2570D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7521A4-95EA-4389-813E-184E3666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2A2286-E86E-4306-B0D1-ACDF11090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B6AD90-F06D-4B8A-8405-C2BE20CC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35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7D7F4-C242-45AD-900A-AD77816DF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6BCE51-3389-42FD-84DD-15A7E2607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51A282-5B17-48D2-A8C1-C6463AFD9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4A7907D-D540-430F-A221-D6404BC6F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1FD12B-A4E0-4D47-BC92-BB997AA1D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0B935E-A3A3-4948-AA53-268926945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52CE6BE-CCC3-4746-A085-E3AECE09B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2FFC73-3FC8-42B8-B70B-AD1DBF63A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13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EBA1C-86BF-414B-8438-659D4C13C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55B86A-4352-4D07-A314-BBC5C9634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769A34-0322-4464-999A-54C04333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3DE8FC-01A1-45A3-A60A-A31C02DD3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85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D086AA-1A17-4CA6-9363-618256C91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5702B5-AE7E-43E6-BE78-F8B26E44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AB8E6F-94E8-4853-AFB2-2FC678AF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984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BC534-BBE9-4EF3-BCAF-AE83493CE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AC6ED7-19A3-426B-9893-92002F8A2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5FD9F2-2902-4DA0-BD1D-A964DC795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22906B-D870-4382-8240-CB6A348C5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245F33-4B1A-4012-9FD1-90F11A24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921DAB-F836-4555-8FAE-37E76C76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77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B8434-A2E7-4800-8236-2CBFA113C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6B7B03-8FD3-440E-8B44-419E366F04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151B86-E0E4-4F41-BF2A-F5EB30438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9BDE2D-AF3D-4C30-A15D-590D434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A1F0AB-9529-4659-942A-D6733920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F01090-CEFB-4569-A4EA-05F590DBC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3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787CB-9DC2-406E-81DA-DDA101A66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56D8A1-E6D3-4EA9-970C-E3BA424B6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B30AF4-2ADD-4DC3-B285-D357CFE9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5BAB5E-5697-4978-9C53-815D38E4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0E977-9F7F-4C00-8A2F-7F67388C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490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2CCEAA-5EEF-4BB5-A012-C5919957C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500543-1B58-420E-86E4-E3065083D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AC70C-77CB-4109-8779-5907DCD33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A4EB60-6766-4CEF-BACC-C26D3CDC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A1BA89-3B9D-4D68-85F2-64CB72B1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73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00FE1-1262-4EFA-A080-15885E06F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F59BA7-A3FB-4ECE-8B2A-2C8BA1102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A13272-9D7E-425D-A5A4-1029D0C6D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55153-6558-4FF8-9AA4-3D62F073D72F}" type="datetimeFigureOut">
              <a:rPr lang="ru-RU" smtClean="0"/>
              <a:t>24.09.2024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023D71-F724-43C7-8517-35C9500DF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9DDA59-DC79-4271-BC16-E815BE0DD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61827-4F68-41D3-A9D7-1DA5D52FD1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24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1F19C-924A-4897-9688-FF7CBC698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775446"/>
            <a:ext cx="10515600" cy="1325563"/>
          </a:xfrm>
        </p:spPr>
        <p:txBody>
          <a:bodyPr>
            <a:norm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расскажет, О, план, чём  </a:t>
            </a:r>
          </a:p>
        </p:txBody>
      </p:sp>
    </p:spTree>
    <p:extLst>
      <p:ext uri="{BB962C8B-B14F-4D97-AF65-F5344CB8AC3E}">
        <p14:creationId xmlns:p14="http://schemas.microsoft.com/office/powerpoint/2010/main" val="953323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E4BEDDA-D9A7-4AA1-8019-AA9EC4534F0C}"/>
              </a:ext>
            </a:extLst>
          </p:cNvPr>
          <p:cNvSpPr txBox="1">
            <a:spLocks/>
          </p:cNvSpPr>
          <p:nvPr/>
        </p:nvSpPr>
        <p:spPr>
          <a:xfrm>
            <a:off x="-72887" y="354151"/>
            <a:ext cx="11880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чём расскажет план?»</a:t>
            </a:r>
          </a:p>
        </p:txBody>
      </p:sp>
    </p:spTree>
    <p:extLst>
      <p:ext uri="{BB962C8B-B14F-4D97-AF65-F5344CB8AC3E}">
        <p14:creationId xmlns:p14="http://schemas.microsoft.com/office/powerpoint/2010/main" val="1889511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A5D15BF-7EBC-492D-B27A-BCCAFDFD490F}"/>
              </a:ext>
            </a:extLst>
          </p:cNvPr>
          <p:cNvSpPr txBox="1">
            <a:spLocks/>
          </p:cNvSpPr>
          <p:nvPr/>
        </p:nvSpPr>
        <p:spPr>
          <a:xfrm>
            <a:off x="-72887" y="354151"/>
            <a:ext cx="11880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чём расскажет план?»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8C9C2-9F96-4412-928D-4B4017E7EAA6}"/>
              </a:ext>
            </a:extLst>
          </p:cNvPr>
          <p:cNvSpPr txBox="1"/>
          <p:nvPr/>
        </p:nvSpPr>
        <p:spPr>
          <a:xfrm>
            <a:off x="971550" y="2145808"/>
            <a:ext cx="1851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26D33E-F773-42A4-89A1-C2774FA4E5C7}"/>
              </a:ext>
            </a:extLst>
          </p:cNvPr>
          <p:cNvSpPr txBox="1"/>
          <p:nvPr/>
        </p:nvSpPr>
        <p:spPr>
          <a:xfrm>
            <a:off x="971550" y="4531954"/>
            <a:ext cx="2288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EB0F3B-EB33-4AB6-9551-1559A60D0BAE}"/>
              </a:ext>
            </a:extLst>
          </p:cNvPr>
          <p:cNvSpPr txBox="1"/>
          <p:nvPr/>
        </p:nvSpPr>
        <p:spPr>
          <a:xfrm>
            <a:off x="1123950" y="3258234"/>
            <a:ext cx="1851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88022F-2012-473D-B7F8-A6DD24EB0D71}"/>
              </a:ext>
            </a:extLst>
          </p:cNvPr>
          <p:cNvSpPr txBox="1"/>
          <p:nvPr/>
        </p:nvSpPr>
        <p:spPr>
          <a:xfrm>
            <a:off x="5629689" y="4531954"/>
            <a:ext cx="4051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 такое «План».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DC9886-BD6F-48B1-9E6F-599E299EA158}"/>
              </a:ext>
            </a:extLst>
          </p:cNvPr>
          <p:cNvSpPr txBox="1"/>
          <p:nvPr/>
        </p:nvSpPr>
        <p:spPr>
          <a:xfrm>
            <a:off x="5752272" y="3258233"/>
            <a:ext cx="4051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план.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8F90F9B-7487-48C0-9E1D-FC5F268FB6A9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2975113" y="3581400"/>
            <a:ext cx="2654576" cy="12737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A967420A-1A5C-4FF2-B147-EBA26F59B65D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 flipV="1">
            <a:off x="3260036" y="3581399"/>
            <a:ext cx="2492236" cy="12737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79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E4BEDDA-D9A7-4AA1-8019-AA9EC4534F0C}"/>
              </a:ext>
            </a:extLst>
          </p:cNvPr>
          <p:cNvSpPr txBox="1">
            <a:spLocks/>
          </p:cNvSpPr>
          <p:nvPr/>
        </p:nvSpPr>
        <p:spPr>
          <a:xfrm>
            <a:off x="-72887" y="354151"/>
            <a:ext cx="118805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чём расскажет план?»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996792-4C85-44E8-80EE-C3B1D377031A}"/>
              </a:ext>
            </a:extLst>
          </p:cNvPr>
          <p:cNvSpPr txBox="1"/>
          <p:nvPr/>
        </p:nvSpPr>
        <p:spPr>
          <a:xfrm>
            <a:off x="693254" y="2215382"/>
            <a:ext cx="11114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«План», научиться читать план.</a:t>
            </a:r>
          </a:p>
        </p:txBody>
      </p:sp>
    </p:spTree>
    <p:extLst>
      <p:ext uri="{BB962C8B-B14F-4D97-AF65-F5344CB8AC3E}">
        <p14:creationId xmlns:p14="http://schemas.microsoft.com/office/powerpoint/2010/main" val="283851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30ADD-5530-4FB9-B341-414B47A33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61" y="1560443"/>
            <a:ext cx="6357731" cy="2186609"/>
          </a:xfrm>
        </p:spPr>
        <p:txBody>
          <a:bodyPr>
            <a:noAutofit/>
          </a:bodyPr>
          <a:lstStyle/>
          <a:p>
            <a:br>
              <a:rPr lang="ru-RU" sz="7200" dirty="0"/>
            </a:br>
            <a:r>
              <a:rPr lang="ru-RU" sz="7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ЗИГРОНОТ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CA55724-07F0-4E7B-8272-0C28AD0331E1}"/>
              </a:ext>
            </a:extLst>
          </p:cNvPr>
          <p:cNvSpPr txBox="1">
            <a:spLocks/>
          </p:cNvSpPr>
          <p:nvPr/>
        </p:nvSpPr>
        <p:spPr>
          <a:xfrm>
            <a:off x="3342861" y="2421489"/>
            <a:ext cx="75802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dirty="0"/>
            </a:b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</a:t>
            </a:r>
            <a:endParaRPr lang="ru-RU" sz="10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3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E9578C-0B4E-4295-ADBE-D37CEACCF527}"/>
              </a:ext>
            </a:extLst>
          </p:cNvPr>
          <p:cNvSpPr txBox="1"/>
          <p:nvPr/>
        </p:nvSpPr>
        <p:spPr>
          <a:xfrm>
            <a:off x="2819814" y="974036"/>
            <a:ext cx="6552371" cy="451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spc="-8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стране в поход идем, 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spc="-8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Друга мы с собой берем.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spc="-7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не даст нам заблудиться, 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spc="-7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маршрута уклониться. 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spc="-7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 покажет верный друг 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u="none" strike="noStrike" spc="-8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Путь на север и на юг.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A5FA4676-0953-4877-823A-C44578620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5" b="98783" l="1000" r="97667">
                        <a14:foregroundMark x1="27444" y1="13938" x2="20111" y2="18142"/>
                        <a14:foregroundMark x1="20111" y1="18142" x2="7778" y2="32965"/>
                        <a14:foregroundMark x1="7778" y1="32965" x2="8444" y2="63938"/>
                        <a14:foregroundMark x1="8444" y1="63938" x2="23000" y2="76217"/>
                        <a14:foregroundMark x1="23000" y1="76217" x2="40444" y2="84292"/>
                        <a14:foregroundMark x1="40444" y1="84292" x2="67667" y2="88496"/>
                        <a14:foregroundMark x1="67667" y1="88496" x2="78778" y2="86394"/>
                        <a14:foregroundMark x1="78778" y1="86394" x2="84889" y2="78319"/>
                        <a14:foregroundMark x1="84889" y1="78319" x2="86333" y2="64934"/>
                        <a14:foregroundMark x1="86333" y1="64934" x2="91444" y2="53650"/>
                        <a14:foregroundMark x1="91444" y1="53650" x2="92667" y2="43031"/>
                        <a14:foregroundMark x1="92667" y1="43031" x2="80444" y2="19027"/>
                        <a14:foregroundMark x1="80444" y1="19027" x2="47111" y2="8739"/>
                        <a14:foregroundMark x1="47111" y1="8739" x2="36333" y2="9845"/>
                        <a14:foregroundMark x1="36333" y1="9845" x2="29111" y2="12611"/>
                        <a14:foregroundMark x1="29111" y1="12611" x2="29000" y2="12611"/>
                        <a14:foregroundMark x1="45222" y1="39159" x2="55667" y2="38606"/>
                        <a14:foregroundMark x1="55667" y1="38606" x2="48333" y2="56637"/>
                        <a14:foregroundMark x1="48333" y1="56637" x2="26778" y2="55088"/>
                        <a14:foregroundMark x1="26778" y1="55088" x2="22778" y2="52765"/>
                        <a14:foregroundMark x1="24444" y1="47566" x2="53778" y2="51549"/>
                        <a14:foregroundMark x1="53778" y1="51549" x2="53778" y2="51549"/>
                        <a14:foregroundMark x1="13889" y1="77212" x2="53333" y2="93916"/>
                        <a14:foregroundMark x1="53333" y1="93916" x2="58000" y2="93916"/>
                        <a14:foregroundMark x1="89778" y1="69469" x2="93111" y2="60951"/>
                        <a14:foregroundMark x1="93111" y1="60951" x2="93111" y2="59403"/>
                        <a14:foregroundMark x1="97444" y1="56195" x2="97667" y2="43805"/>
                        <a14:foregroundMark x1="95444" y1="38496" x2="82667" y2="16814"/>
                        <a14:foregroundMark x1="82667" y1="16814" x2="71111" y2="7854"/>
                        <a14:foregroundMark x1="71111" y1="7854" x2="44333" y2="4867"/>
                        <a14:foregroundMark x1="35556" y1="3982" x2="33889" y2="3540"/>
                        <a14:foregroundMark x1="4000" y1="46128" x2="3778" y2="65044"/>
                        <a14:foregroundMark x1="3778" y1="65044" x2="7333" y2="73562"/>
                        <a14:foregroundMark x1="7333" y1="73562" x2="19778" y2="86836"/>
                        <a14:foregroundMark x1="37667" y1="95686" x2="56000" y2="96903"/>
                        <a14:foregroundMark x1="56000" y1="96903" x2="59111" y2="96903"/>
                        <a14:foregroundMark x1="3444" y1="58186" x2="3000" y2="39270"/>
                        <a14:foregroundMark x1="1222" y1="53208" x2="2889" y2="45465"/>
                        <a14:foregroundMark x1="4778" y1="30973" x2="11000" y2="21903"/>
                        <a14:foregroundMark x1="12111" y1="19358" x2="17222" y2="13496"/>
                        <a14:foregroundMark x1="1111" y1="43142" x2="2667" y2="39823"/>
                        <a14:foregroundMark x1="20111" y1="11283" x2="25889" y2="8296"/>
                        <a14:foregroundMark x1="47000" y1="2212" x2="50111" y2="885"/>
                        <a14:foregroundMark x1="29444" y1="93916" x2="31444" y2="94469"/>
                        <a14:foregroundMark x1="33222" y1="96018" x2="39778" y2="98783"/>
                        <a14:foregroundMark x1="39778" y1="98783" x2="42111" y2="969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28" y="3789680"/>
            <a:ext cx="2937111" cy="295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6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A941013-6906-4F6D-8897-2818553F8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125200" cy="6393484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с ножницами: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оставляй ножницы в открытом виде.</a:t>
            </a:r>
            <a:b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Передавай ножницы закрытыми кольцами вперед.</a:t>
            </a:r>
            <a:b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Взяли отрезали , закрыли , положили на  край стола.</a:t>
            </a:r>
            <a:b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Пользоваться ножницами сидя на своем рабочем месте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ru-RU" altLang="ru-R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lang="ru-RU" sz="36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157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97DA67-78BE-4332-83E2-F6D7CBF96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130"/>
            <a:ext cx="12441670" cy="696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5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BCA0D3-DBC9-4936-A456-10251BCC8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71" y="1260047"/>
            <a:ext cx="11799057" cy="16670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0E14BB-7916-4A54-9747-E5E26D21D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71" y="3658336"/>
            <a:ext cx="11799057" cy="157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275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146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Trebuchet MS</vt:lpstr>
      <vt:lpstr>Тема Office</vt:lpstr>
      <vt:lpstr>расскажет, О, план, чём  </vt:lpstr>
      <vt:lpstr>Презентация PowerPoint</vt:lpstr>
      <vt:lpstr>Презентация PowerPoint</vt:lpstr>
      <vt:lpstr>Презентация PowerPoint</vt:lpstr>
      <vt:lpstr> ЗИГРОНОТ</vt:lpstr>
      <vt:lpstr>Презентация PowerPoint</vt:lpstr>
      <vt:lpstr>Правила работы с ножницами:   1. Не оставляй ножницы в открытом виде. 2. Передавай ножницы закрытыми кольцами вперед. 3. Взяли отрезали , закрыли , положили на  край стола. 4. Пользоваться ножницами сидя на своем рабочем месте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36</cp:revision>
  <dcterms:created xsi:type="dcterms:W3CDTF">2024-09-23T19:42:11Z</dcterms:created>
  <dcterms:modified xsi:type="dcterms:W3CDTF">2024-09-24T17:19:16Z</dcterms:modified>
</cp:coreProperties>
</file>